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782B-FF1B-4BCC-A2B8-C9BA09D88D87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CE42-C6D0-4EBC-B7FA-D7DFC212BE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pythonthehardway.org/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kmike/pymorphy2/" TargetMode="External"/><Relationship Id="rId5" Type="http://schemas.openxmlformats.org/officeDocument/2006/relationships/hyperlink" Target="http://pymorphy2.readthedocs.org/" TargetMode="External"/><Relationship Id="rId4" Type="http://schemas.openxmlformats.org/officeDocument/2006/relationships/hyperlink" Target="http://www.codecademy.com/tracks/pyth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/>
          <a:lstStyle/>
          <a:p>
            <a:r>
              <a:rPr lang="en-US" b="1" dirty="0" smtClean="0"/>
              <a:t>Python </a:t>
            </a:r>
            <a:r>
              <a:rPr lang="ru-RU" b="1" dirty="0" smtClean="0"/>
              <a:t>и </a:t>
            </a:r>
            <a:r>
              <a:rPr lang="en-US" b="1" dirty="0" err="1" smtClean="0"/>
              <a:t>pymorphy</a:t>
            </a:r>
            <a:r>
              <a:rPr lang="en-US" b="1" dirty="0" smtClean="0"/>
              <a:t> 2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dirty="0" smtClean="0"/>
              <a:t>Работа с тегами</a:t>
            </a:r>
            <a:endParaRPr lang="ru-RU" dirty="0"/>
          </a:p>
        </p:txBody>
      </p:sp>
      <p:pic>
        <p:nvPicPr>
          <p:cNvPr id="4" name="Рисунок 3" descr="загруженное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952" y="1221095"/>
            <a:ext cx="7513464" cy="55202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Склонение слов</a:t>
            </a:r>
            <a:endParaRPr lang="ru-RU" dirty="0"/>
          </a:p>
        </p:txBody>
      </p:sp>
      <p:pic>
        <p:nvPicPr>
          <p:cNvPr id="4" name="Рисунок 3" descr="загруженное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808" y="2492896"/>
            <a:ext cx="8698672" cy="1783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69151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склонения используется метод </a:t>
            </a:r>
            <a:r>
              <a:rPr lang="ru-RU" dirty="0" err="1" smtClean="0"/>
              <a:t>inflect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Python:</a:t>
            </a:r>
          </a:p>
          <a:p>
            <a:r>
              <a:rPr lang="en-US" dirty="0" smtClean="0">
                <a:hlinkClick r:id="rId2"/>
              </a:rPr>
              <a:t>http://www.python.org/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http://learnpythonthehardway.org/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http://www.codecademy.com/tracks/python</a:t>
            </a:r>
            <a:endParaRPr lang="en-US" dirty="0" smtClean="0"/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ymorphy2:</a:t>
            </a:r>
          </a:p>
          <a:p>
            <a:r>
              <a:rPr lang="en-US" dirty="0" smtClean="0">
                <a:hlinkClick r:id="rId5"/>
              </a:rPr>
              <a:t>http://pymorphy2.readthedocs.org/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https://github.com/kmike/pymorphy2/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endParaRPr lang="ru-RU" dirty="0"/>
          </a:p>
        </p:txBody>
      </p:sp>
      <p:pic>
        <p:nvPicPr>
          <p:cNvPr id="4" name="Содержимое 3" descr="загруженное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0480" y="2154138"/>
            <a:ext cx="7437944" cy="30030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pic>
        <p:nvPicPr>
          <p:cNvPr id="4" name="Рисунок 3" descr="загруженное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8117621" cy="48374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 (массивы)</a:t>
            </a:r>
            <a:endParaRPr lang="ru-RU" dirty="0"/>
          </a:p>
        </p:txBody>
      </p:sp>
      <p:pic>
        <p:nvPicPr>
          <p:cNvPr id="4" name="Рисунок 3" descr="загруженное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9016" y="1268760"/>
            <a:ext cx="6467360" cy="51590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Словари (ассоциативные массивы)</a:t>
            </a:r>
            <a:endParaRPr lang="ru-RU" dirty="0"/>
          </a:p>
        </p:txBody>
      </p:sp>
      <p:pic>
        <p:nvPicPr>
          <p:cNvPr id="4" name="Рисунок 3" descr="загруженное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336164"/>
            <a:ext cx="7128792" cy="25329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r>
              <a:rPr lang="ru-RU" dirty="0" smtClean="0"/>
              <a:t>Не забывайте про отступы!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pymorphy2</a:t>
            </a:r>
            <a:r>
              <a:rPr lang="ru-RU" dirty="0" smtClean="0"/>
              <a:t> - морфологический анализатор для русского языка, написанный на языке </a:t>
            </a:r>
            <a:r>
              <a:rPr lang="ru-RU" dirty="0" err="1" smtClean="0"/>
              <a:t>Python</a:t>
            </a:r>
            <a:r>
              <a:rPr lang="ru-RU" dirty="0" smtClean="0"/>
              <a:t> и использующий словари из </a:t>
            </a:r>
            <a:r>
              <a:rPr lang="ru-RU" dirty="0" err="1" smtClean="0"/>
              <a:t>OpenCorpora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	Лицензия </a:t>
            </a:r>
            <a:r>
              <a:rPr lang="en-US" dirty="0" smtClean="0"/>
              <a:t>MIT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Автор – Михаил Коробов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MorphAnalyzer</a:t>
            </a:r>
            <a:endParaRPr lang="ru-RU" dirty="0"/>
          </a:p>
        </p:txBody>
      </p:sp>
      <p:sp>
        <p:nvSpPr>
          <p:cNvPr id="1028" name="AutoShape 4" descr="sav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sav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256" y="2564904"/>
            <a:ext cx="8231916" cy="36724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16288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Морфологический анализ - это определение характеристик слова на основе того, как это слово пишется. При морфологическом анализе не используется информация о соседних словах.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Нормальная форма</a:t>
            </a:r>
            <a:endParaRPr lang="ru-RU" dirty="0"/>
          </a:p>
        </p:txBody>
      </p:sp>
      <p:pic>
        <p:nvPicPr>
          <p:cNvPr id="4" name="Содержимое 3" descr="загруженное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26699"/>
            <a:ext cx="8229600" cy="1472965"/>
          </a:xfrm>
        </p:spPr>
      </p:pic>
      <p:sp>
        <p:nvSpPr>
          <p:cNvPr id="5" name="TextBox 4"/>
          <p:cNvSpPr txBox="1"/>
          <p:nvPr/>
        </p:nvSpPr>
        <p:spPr>
          <a:xfrm>
            <a:off x="467544" y="19905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каждого разбора есть нормальная форма, которую можно получить, обратившись к атрибутам </a:t>
            </a:r>
            <a:r>
              <a:rPr lang="ru-RU" dirty="0" err="1" smtClean="0"/>
              <a:t>normal_form</a:t>
            </a:r>
            <a:r>
              <a:rPr lang="ru-RU" dirty="0" smtClean="0"/>
              <a:t> или </a:t>
            </a:r>
            <a:r>
              <a:rPr lang="ru-RU" dirty="0" err="1" smtClean="0"/>
              <a:t>normalized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106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Python и pymorphy 2</vt:lpstr>
      <vt:lpstr>Переменные</vt:lpstr>
      <vt:lpstr>Функции</vt:lpstr>
      <vt:lpstr>Списки (массивы)</vt:lpstr>
      <vt:lpstr>Словари (ассоциативные массивы)</vt:lpstr>
      <vt:lpstr>Не забывайте про отступы!</vt:lpstr>
      <vt:lpstr>Слайд 7</vt:lpstr>
      <vt:lpstr>MorphAnalyzer</vt:lpstr>
      <vt:lpstr>Нормальная форма</vt:lpstr>
      <vt:lpstr>Работа с тегами</vt:lpstr>
      <vt:lpstr>Склонение слов</vt:lpstr>
      <vt:lpstr>Ресурсы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и pymorphy 2</dc:title>
  <dc:creator>Fedor</dc:creator>
  <cp:lastModifiedBy>Fedor</cp:lastModifiedBy>
  <cp:revision>4</cp:revision>
  <dcterms:created xsi:type="dcterms:W3CDTF">2013-03-05T14:44:30Z</dcterms:created>
  <dcterms:modified xsi:type="dcterms:W3CDTF">2013-03-05T15:18:54Z</dcterms:modified>
</cp:coreProperties>
</file>